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4" r:id="rId3"/>
    <p:sldId id="270" r:id="rId4"/>
    <p:sldId id="273" r:id="rId5"/>
    <p:sldId id="272" r:id="rId6"/>
    <p:sldId id="268" r:id="rId7"/>
  </p:sldIdLst>
  <p:sldSz cx="9144000" cy="6858000" type="screen4x3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839" autoAdjust="0"/>
  </p:normalViewPr>
  <p:slideViewPr>
    <p:cSldViewPr>
      <p:cViewPr varScale="1">
        <p:scale>
          <a:sx n="103" d="100"/>
          <a:sy n="103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" name="Grafik 34"/>
          <p:cNvPicPr/>
          <p:nvPr/>
        </p:nvPicPr>
        <p:blipFill>
          <a:blip r:embed="rId2" cstate="print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  <p:pic>
        <p:nvPicPr>
          <p:cNvPr id="36" name="Grafik 35"/>
          <p:cNvPicPr/>
          <p:nvPr/>
        </p:nvPicPr>
        <p:blipFill>
          <a:blip r:embed="rId2" cstate="print"/>
          <a:stretch/>
        </p:blipFill>
        <p:spPr>
          <a:xfrm>
            <a:off x="2077920" y="1604520"/>
            <a:ext cx="498744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de-DE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de-DE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>
          <a:blip r:embed="rId15" cstate="print"/>
          <a:stretch/>
        </p:blipFill>
        <p:spPr>
          <a:xfrm>
            <a:off x="539640" y="260640"/>
            <a:ext cx="1143000" cy="30480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799200" y="533520"/>
            <a:ext cx="6516000" cy="106596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de-DE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Format des Titeltextes durch Klicken bearbeiten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laragon.org/docs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ordpress.org/plugins/all-in-one-wp-migration/" TargetMode="External"/><Relationship Id="rId2" Type="http://schemas.openxmlformats.org/officeDocument/2006/relationships/hyperlink" Target="https://de.wordpress.org/plugins/duplicator/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haurand.com/wordpress-all-in-one-wp-migration/" TargetMode="External"/><Relationship Id="rId3" Type="http://schemas.openxmlformats.org/officeDocument/2006/relationships/hyperlink" Target="https://laragon.org/download/" TargetMode="External"/><Relationship Id="rId7" Type="http://schemas.openxmlformats.org/officeDocument/2006/relationships/hyperlink" Target="https://haurand.com/laragon-als-lokaler-server-fuer-eine-wordpress-seite/" TargetMode="External"/><Relationship Id="rId2" Type="http://schemas.openxmlformats.org/officeDocument/2006/relationships/hyperlink" Target="https://laragon.org/docs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forum.laragon.org/topic/339/tutorial-how-to-install-imagemagick" TargetMode="External"/><Relationship Id="rId5" Type="http://schemas.openxmlformats.org/officeDocument/2006/relationships/hyperlink" Target="https://forum.laragon.org/topic/98/tutorial-how-to-add-phpmyadmin" TargetMode="External"/><Relationship Id="rId4" Type="http://schemas.openxmlformats.org/officeDocument/2006/relationships/hyperlink" Target="https://forum.laragon.org/topic/166/tutorial-how-to-add-another-php-version-php-7-4-update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683568" y="1700808"/>
            <a:ext cx="7405920" cy="1079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r>
              <a:rPr lang="de-DE" sz="4400" b="0" strike="noStrike" spc="-1" dirty="0" err="1" smtClean="0">
                <a:solidFill>
                  <a:srgbClr val="0082B3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Laragon</a:t>
            </a:r>
            <a:r>
              <a:rPr lang="de-DE" sz="4400" b="0" strike="noStrike" spc="-1" dirty="0" smtClean="0">
                <a:solidFill>
                  <a:srgbClr val="0082B3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 – die Alternative als lokaler Server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de-DE" sz="2200" b="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Hans-Gerd Gerhards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5" name="CustomShape 2"/>
          <p:cNvSpPr/>
          <p:nvPr/>
        </p:nvSpPr>
        <p:spPr>
          <a:xfrm>
            <a:off x="611560" y="3284984"/>
            <a:ext cx="7405920" cy="2519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541800" indent="-513720">
              <a:lnSpc>
                <a:spcPct val="100000"/>
              </a:lnSpc>
              <a:spcBef>
                <a:spcPts val="1199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2400" b="0" strike="noStrike" spc="-1" dirty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+mj-lt"/>
                <a:cs typeface="Calibri" pitchFamily="34" charset="0"/>
              </a:rPr>
              <a:t>Vorstellung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  <a:cs typeface="Calibri" pitchFamily="34" charset="0"/>
            </a:endParaRPr>
          </a:p>
          <a:p>
            <a:pPr marL="541800" indent="-513720">
              <a:lnSpc>
                <a:spcPct val="100000"/>
              </a:lnSpc>
              <a:spcBef>
                <a:spcPts val="1199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2400" b="0" strike="noStrike" spc="-1" dirty="0" smtClean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+mj-lt"/>
                <a:cs typeface="Calibri" pitchFamily="34" charset="0"/>
              </a:rPr>
              <a:t>Wozu ein lokaler Server ?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  <a:cs typeface="Calibri" pitchFamily="34" charset="0"/>
            </a:endParaRPr>
          </a:p>
          <a:p>
            <a:pPr marL="541800" indent="-513720">
              <a:lnSpc>
                <a:spcPct val="100000"/>
              </a:lnSpc>
              <a:spcBef>
                <a:spcPts val="1199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2400" spc="-1" dirty="0" smtClean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+mj-lt"/>
                <a:cs typeface="Calibri" pitchFamily="34" charset="0"/>
              </a:rPr>
              <a:t>Warum </a:t>
            </a:r>
            <a:r>
              <a:rPr lang="de-DE" sz="2400" spc="-1" dirty="0" err="1" smtClean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+mj-lt"/>
                <a:cs typeface="Calibri" pitchFamily="34" charset="0"/>
              </a:rPr>
              <a:t>Laragon</a:t>
            </a:r>
            <a:r>
              <a:rPr lang="de-DE" sz="2400" spc="-1" dirty="0" smtClean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+mj-lt"/>
                <a:cs typeface="Calibri" pitchFamily="34" charset="0"/>
              </a:rPr>
              <a:t> ?</a:t>
            </a:r>
            <a:endParaRPr lang="de-D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  <a:cs typeface="Calibri" pitchFamily="34" charset="0"/>
            </a:endParaRPr>
          </a:p>
          <a:p>
            <a:pPr marL="541800" indent="-513720">
              <a:lnSpc>
                <a:spcPct val="100000"/>
              </a:lnSpc>
              <a:spcBef>
                <a:spcPts val="1199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2400" b="0" strike="noStrike" spc="-1" dirty="0" smtClean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+mj-lt"/>
                <a:cs typeface="Calibri" pitchFamily="34" charset="0"/>
              </a:rPr>
              <a:t>Praxis: Fallbeisp</a:t>
            </a:r>
            <a:r>
              <a:rPr lang="de-DE" sz="2400" b="0" strike="noStrike" spc="-1" dirty="0" smtClean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iel</a:t>
            </a:r>
            <a:endParaRPr lang="de-DE" sz="2400" b="0" strike="noStrike" spc="-1" dirty="0" smtClean="0">
              <a:solidFill>
                <a:srgbClr val="595959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  <a:p>
            <a:pPr marL="541800" indent="-513720">
              <a:lnSpc>
                <a:spcPct val="100000"/>
              </a:lnSpc>
              <a:spcBef>
                <a:spcPts val="1199"/>
              </a:spcBef>
              <a:buClr>
                <a:srgbClr val="595959"/>
              </a:buClr>
              <a:buSzPct val="80000"/>
              <a:buFont typeface="Franklin Gothic Medium"/>
              <a:buAutoNum type="arabicPeriod"/>
            </a:pPr>
            <a:r>
              <a:rPr lang="de-DE" sz="2400" spc="-1" dirty="0" smtClean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+mj-lt"/>
              </a:rPr>
              <a:t>Links</a:t>
            </a:r>
            <a:endParaRPr lang="de-DE" sz="18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+mj-lt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755576" y="1556792"/>
            <a:ext cx="7497360" cy="3600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360" indent="-27720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 pitchFamily="34" charset="0"/>
              <a:buChar char="•"/>
            </a:pPr>
            <a:r>
              <a:rPr lang="de-DE" spc="-1" dirty="0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Test neuer </a:t>
            </a:r>
            <a:r>
              <a:rPr lang="de-DE" spc="-1" dirty="0" err="1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themes</a:t>
            </a:r>
            <a:r>
              <a:rPr lang="de-DE" spc="-1" dirty="0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 oder </a:t>
            </a:r>
            <a:r>
              <a:rPr lang="de-DE" spc="-1" dirty="0" err="1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plugins</a:t>
            </a:r>
            <a:endParaRPr lang="de-DE" spc="-1" dirty="0" smtClean="0">
              <a:uFill>
                <a:solidFill>
                  <a:srgbClr val="FFFFFF"/>
                </a:solidFill>
              </a:uFill>
              <a:cs typeface="Calibri" pitchFamily="34" charset="0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0" strike="noStrike" spc="-1" dirty="0" smtClean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  <a:t/>
            </a:r>
            <a:br>
              <a:rPr lang="de-DE" b="0" strike="noStrike" spc="-1" dirty="0" smtClean="0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</a:br>
            <a:endParaRPr lang="de-DE" dirty="0"/>
          </a:p>
        </p:txBody>
      </p:sp>
      <p:sp>
        <p:nvSpPr>
          <p:cNvPr id="7" name="Titel 3"/>
          <p:cNvSpPr txBox="1">
            <a:spLocks/>
          </p:cNvSpPr>
          <p:nvPr/>
        </p:nvSpPr>
        <p:spPr>
          <a:xfrm>
            <a:off x="609600" y="4260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lvl="0" algn="ctr"/>
            <a:r>
              <a:rPr lang="de-DE" sz="3200" b="0" strike="noStrike" spc="-1" dirty="0" smtClean="0">
                <a:uFill>
                  <a:solidFill>
                    <a:srgbClr val="FFFFFF"/>
                  </a:solidFill>
                </a:uFill>
                <a:latin typeface="+mn-lt"/>
                <a:cs typeface="Calibri" pitchFamily="34" charset="0"/>
              </a:rPr>
              <a:t>Wozu ein lokaler Server ?</a:t>
            </a:r>
            <a:endParaRPr kumimoji="0" lang="de-DE" sz="3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9" name="CustomShape 1"/>
          <p:cNvSpPr/>
          <p:nvPr/>
        </p:nvSpPr>
        <p:spPr>
          <a:xfrm>
            <a:off x="755576" y="2348880"/>
            <a:ext cx="7497360" cy="4320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360" indent="-27720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 pitchFamily="34" charset="0"/>
              <a:buChar char="•"/>
            </a:pPr>
            <a:r>
              <a:rPr lang="de-DE" spc="-1" dirty="0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Test unterschiedlicher PHP – Versionen</a:t>
            </a:r>
          </a:p>
        </p:txBody>
      </p:sp>
      <p:sp>
        <p:nvSpPr>
          <p:cNvPr id="10" name="CustomShape 1"/>
          <p:cNvSpPr/>
          <p:nvPr/>
        </p:nvSpPr>
        <p:spPr>
          <a:xfrm>
            <a:off x="764812" y="2734748"/>
            <a:ext cx="7497360" cy="15121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360" indent="-277200">
              <a:spcBef>
                <a:spcPts val="1800"/>
              </a:spcBef>
              <a:buClr>
                <a:srgbClr val="595959"/>
              </a:buClr>
              <a:buSzPct val="80000"/>
              <a:buFont typeface="Arial" pitchFamily="34" charset="0"/>
              <a:buChar char="•"/>
            </a:pPr>
            <a:r>
              <a:rPr lang="de-DE" spc="-1" dirty="0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Kritische Dinge erst mal in der Testumgebung, z. B. </a:t>
            </a:r>
            <a:br>
              <a:rPr lang="de-DE" spc="-1" dirty="0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</a:br>
            <a:r>
              <a:rPr lang="de-DE" spc="-1" dirty="0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Änderung </a:t>
            </a:r>
            <a:r>
              <a:rPr lang="de-DE" spc="-1" dirty="0" err="1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Ind</a:t>
            </a:r>
            <a:r>
              <a:rPr lang="de-DE" spc="-1" dirty="0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. CSS im </a:t>
            </a:r>
            <a:r>
              <a:rPr lang="de-DE" spc="-1" dirty="0" err="1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Customizer</a:t>
            </a:r>
            <a:r>
              <a:rPr lang="de-DE" spc="-1" dirty="0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, </a:t>
            </a:r>
            <a:br>
              <a:rPr lang="de-DE" spc="-1" dirty="0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</a:br>
            <a:r>
              <a:rPr lang="de-DE" spc="-1" dirty="0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Änderungen am </a:t>
            </a:r>
            <a:r>
              <a:rPr lang="de-DE" spc="-1" dirty="0" err="1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childtheme</a:t>
            </a:r>
            <a:r>
              <a:rPr lang="de-DE" spc="-1" dirty="0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, </a:t>
            </a:r>
            <a:br>
              <a:rPr lang="de-DE" spc="-1" dirty="0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</a:br>
            <a:r>
              <a:rPr lang="de-DE" spc="-1" dirty="0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Deaktivieren von </a:t>
            </a:r>
            <a:r>
              <a:rPr lang="de-DE" spc="-1" dirty="0" err="1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Plugins</a:t>
            </a:r>
            <a:r>
              <a:rPr lang="de-DE" spc="-1" dirty="0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 (einfach den Ordner umbenennen),</a:t>
            </a:r>
            <a:br>
              <a:rPr lang="de-DE" spc="-1" dirty="0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</a:br>
            <a:r>
              <a:rPr lang="de-DE" spc="-1" dirty="0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Änderung eines Admin – Kennworts, …</a:t>
            </a:r>
          </a:p>
          <a:p>
            <a:pPr marL="360360" indent="-27720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 pitchFamily="34" charset="0"/>
              <a:buChar char="•"/>
            </a:pPr>
            <a:endParaRPr lang="de-DE" spc="-1" dirty="0" smtClean="0">
              <a:uFill>
                <a:solidFill>
                  <a:srgbClr val="FFFFFF"/>
                </a:solidFill>
              </a:uFill>
              <a:cs typeface="Calibri" pitchFamily="34" charset="0"/>
            </a:endParaRPr>
          </a:p>
        </p:txBody>
      </p:sp>
      <p:sp>
        <p:nvSpPr>
          <p:cNvPr id="11" name="CustomShape 1"/>
          <p:cNvSpPr/>
          <p:nvPr/>
        </p:nvSpPr>
        <p:spPr>
          <a:xfrm>
            <a:off x="755576" y="4208092"/>
            <a:ext cx="7497360" cy="5760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360" indent="-27720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 pitchFamily="34" charset="0"/>
              <a:buChar char="•"/>
            </a:pPr>
            <a:r>
              <a:rPr lang="de-DE" spc="-1" dirty="0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Sicherheit im Umgang mit der Administration von WordPress</a:t>
            </a:r>
          </a:p>
        </p:txBody>
      </p:sp>
      <p:sp>
        <p:nvSpPr>
          <p:cNvPr id="12" name="CustomShape 1"/>
          <p:cNvSpPr/>
          <p:nvPr/>
        </p:nvSpPr>
        <p:spPr>
          <a:xfrm>
            <a:off x="755576" y="1953776"/>
            <a:ext cx="7497360" cy="4320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360" indent="-27720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 pitchFamily="34" charset="0"/>
              <a:buChar char="•"/>
            </a:pPr>
            <a:r>
              <a:rPr lang="de-DE" spc="-1" dirty="0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Test von Updates (WordPress, </a:t>
            </a:r>
            <a:r>
              <a:rPr lang="de-DE" spc="-1" dirty="0" err="1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plugins</a:t>
            </a:r>
            <a:r>
              <a:rPr lang="de-DE" spc="-1" dirty="0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 oder </a:t>
            </a:r>
            <a:r>
              <a:rPr lang="de-DE" spc="-1" dirty="0" err="1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themes</a:t>
            </a:r>
            <a:r>
              <a:rPr lang="de-DE" spc="-1" dirty="0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)</a:t>
            </a:r>
          </a:p>
        </p:txBody>
      </p:sp>
      <p:sp>
        <p:nvSpPr>
          <p:cNvPr id="13" name="CustomShape 1"/>
          <p:cNvSpPr/>
          <p:nvPr/>
        </p:nvSpPr>
        <p:spPr>
          <a:xfrm>
            <a:off x="755576" y="4867280"/>
            <a:ext cx="7497360" cy="5760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360360" indent="-27720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 pitchFamily="34" charset="0"/>
              <a:buChar char="•"/>
            </a:pPr>
            <a:r>
              <a:rPr lang="de-DE" spc="-1" dirty="0" smtClean="0"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und vieles mehr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3200" dirty="0" smtClean="0"/>
              <a:t>Warum </a:t>
            </a:r>
            <a:r>
              <a:rPr lang="de-DE" sz="3200" dirty="0" err="1" smtClean="0"/>
              <a:t>Laragon</a:t>
            </a:r>
            <a:r>
              <a:rPr lang="de-DE" sz="3200" dirty="0" smtClean="0"/>
              <a:t> ?</a:t>
            </a:r>
            <a:endParaRPr lang="de-DE" sz="3200" dirty="0"/>
          </a:p>
        </p:txBody>
      </p:sp>
      <p:sp>
        <p:nvSpPr>
          <p:cNvPr id="4" name="Rechteck 3"/>
          <p:cNvSpPr/>
          <p:nvPr/>
        </p:nvSpPr>
        <p:spPr>
          <a:xfrm>
            <a:off x="467544" y="1484784"/>
            <a:ext cx="4752528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0" indent="-27720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 pitchFamily="34" charset="0"/>
              <a:buChar char="•"/>
            </a:pPr>
            <a:r>
              <a:rPr lang="de-DE" dirty="0" smtClean="0"/>
              <a:t>enorme Schnelligkeit</a:t>
            </a:r>
            <a:endParaRPr lang="de-DE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cs typeface="Calibri" pitchFamily="34" charset="0"/>
            </a:endParaRPr>
          </a:p>
          <a:p>
            <a:pPr marL="360360" indent="-27720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 pitchFamily="34" charset="0"/>
              <a:buChar char="•"/>
            </a:pPr>
            <a:r>
              <a:rPr lang="de-D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Gute Dokumentation (Beispiel andere PHP – Version): </a:t>
            </a:r>
            <a:br>
              <a:rPr lang="de-D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</a:br>
            <a:r>
              <a:rPr lang="de-DE" dirty="0" smtClean="0">
                <a:hlinkClick r:id="rId2"/>
              </a:rPr>
              <a:t>https://laragon.org/docs/</a:t>
            </a:r>
            <a:endParaRPr lang="de-DE" dirty="0" smtClean="0"/>
          </a:p>
          <a:p>
            <a:pPr marL="360360" indent="-27720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 pitchFamily="34" charset="0"/>
              <a:buChar char="•"/>
            </a:pPr>
            <a:r>
              <a:rPr lang="de-DE" dirty="0" smtClean="0"/>
              <a:t>Isolierte Windows-Entwicklungs-</a:t>
            </a:r>
            <a:r>
              <a:rPr lang="de-DE" dirty="0" err="1" smtClean="0"/>
              <a:t>umgebung</a:t>
            </a:r>
            <a:r>
              <a:rPr lang="de-DE" dirty="0" smtClean="0"/>
              <a:t> (wie eine virtuelle Maschine)</a:t>
            </a:r>
          </a:p>
          <a:p>
            <a:pPr marL="360360" indent="-27720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 pitchFamily="34" charset="0"/>
              <a:buChar char="•"/>
            </a:pPr>
            <a:r>
              <a:rPr lang="de-D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Local</a:t>
            </a:r>
            <a:r>
              <a:rPr lang="de-D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 </a:t>
            </a:r>
            <a:r>
              <a:rPr lang="de-D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by</a:t>
            </a:r>
            <a:r>
              <a:rPr lang="de-D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 </a:t>
            </a:r>
            <a:r>
              <a:rPr lang="de-DE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Flywheel</a:t>
            </a:r>
            <a:r>
              <a:rPr lang="de-D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 (Geschwindigkeit)</a:t>
            </a:r>
          </a:p>
          <a:p>
            <a:pPr marL="360360" indent="-27720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 pitchFamily="34" charset="0"/>
              <a:buChar char="•"/>
            </a:pPr>
            <a:r>
              <a:rPr lang="de-D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Im Vergleich zu dem bekannten XAMPP wesentlich schneller und einfacher zu administrieren. </a:t>
            </a:r>
          </a:p>
          <a:p>
            <a:pPr marL="360360" indent="-27720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 pitchFamily="34" charset="0"/>
              <a:buChar char="•"/>
            </a:pPr>
            <a:endParaRPr lang="de-DE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cs typeface="Calibri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556792"/>
            <a:ext cx="3072571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3200" dirty="0" smtClean="0"/>
              <a:t>Fallbeispiel</a:t>
            </a:r>
            <a:endParaRPr lang="de-DE" sz="3200" dirty="0"/>
          </a:p>
        </p:txBody>
      </p:sp>
      <p:sp>
        <p:nvSpPr>
          <p:cNvPr id="4" name="Rechteck 3"/>
          <p:cNvSpPr/>
          <p:nvPr/>
        </p:nvSpPr>
        <p:spPr>
          <a:xfrm>
            <a:off x="1043608" y="1700808"/>
            <a:ext cx="648072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277813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 pitchFamily="34" charset="0"/>
              <a:buChar char="•"/>
            </a:pPr>
            <a:r>
              <a:rPr lang="de-DE" dirty="0" err="1" smtClean="0"/>
              <a:t>Laragon</a:t>
            </a:r>
            <a:r>
              <a:rPr lang="de-DE" dirty="0" smtClean="0"/>
              <a:t> ist installiert (notwendig </a:t>
            </a:r>
            <a:r>
              <a:rPr lang="de-DE" dirty="0" smtClean="0">
                <a:sym typeface="Wingdings" pitchFamily="2" charset="2"/>
              </a:rPr>
              <a:t>)</a:t>
            </a:r>
          </a:p>
          <a:p>
            <a:pPr marL="360363" indent="-277813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 pitchFamily="34" charset="0"/>
              <a:buChar char="•"/>
            </a:pPr>
            <a:r>
              <a:rPr lang="de-DE" dirty="0" smtClean="0"/>
              <a:t>Mehrere PHP-Versionen und zusätzlich </a:t>
            </a:r>
            <a:r>
              <a:rPr lang="de-DE" dirty="0" err="1" smtClean="0"/>
              <a:t>phpMyAdmin</a:t>
            </a:r>
            <a:r>
              <a:rPr lang="de-DE" dirty="0" smtClean="0"/>
              <a:t> eingerichtet (nicht </a:t>
            </a:r>
            <a:r>
              <a:rPr lang="de-DE" dirty="0" smtClean="0"/>
              <a:t>unbedingt notwendig</a:t>
            </a:r>
            <a:r>
              <a:rPr lang="de-DE" dirty="0" smtClean="0"/>
              <a:t>)</a:t>
            </a:r>
          </a:p>
          <a:p>
            <a:pPr marL="360363" indent="-277813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 pitchFamily="34" charset="0"/>
              <a:buChar char="•"/>
            </a:pPr>
            <a:r>
              <a:rPr lang="de-DE" dirty="0" smtClean="0"/>
              <a:t>Migration einer Webseite auf eine lokale Instanz (Zielinstanz) mit </a:t>
            </a:r>
            <a:r>
              <a:rPr lang="de-DE" dirty="0" smtClean="0"/>
              <a:t>einem der folgenden </a:t>
            </a:r>
            <a:r>
              <a:rPr lang="de-DE" dirty="0" err="1" smtClean="0"/>
              <a:t>Plugins</a:t>
            </a:r>
            <a:r>
              <a:rPr lang="de-DE" dirty="0" smtClean="0"/>
              <a:t>:</a:t>
            </a:r>
            <a:br>
              <a:rPr lang="de-DE" dirty="0" smtClean="0"/>
            </a:br>
            <a:r>
              <a:rPr lang="de-DE" dirty="0" smtClean="0">
                <a:hlinkClick r:id="rId2"/>
              </a:rPr>
              <a:t>https</a:t>
            </a:r>
            <a:r>
              <a:rPr lang="de-DE" dirty="0" smtClean="0">
                <a:hlinkClick r:id="rId2"/>
              </a:rPr>
              <a:t>://de.wordpress.org/plugins/duplicator/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>
                <a:hlinkClick r:id="rId3"/>
              </a:rPr>
              <a:t>https</a:t>
            </a:r>
            <a:r>
              <a:rPr lang="de-DE" dirty="0" smtClean="0">
                <a:hlinkClick r:id="rId3"/>
              </a:rPr>
              <a:t>://de.wordpress.org/plugins/all-in-one-wp-migration/</a:t>
            </a:r>
            <a:endParaRPr lang="de-DE" dirty="0" smtClean="0"/>
          </a:p>
          <a:p>
            <a:pPr marL="360363" indent="-277813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 pitchFamily="34" charset="0"/>
              <a:buChar char="•"/>
            </a:pPr>
            <a:r>
              <a:rPr lang="de-DE" dirty="0" smtClean="0"/>
              <a:t>Migrationsdatei der Quellinstanz ist bereits erstellt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115616" y="1196752"/>
            <a:ext cx="22685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Zeitproblem, daher: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3200" dirty="0" smtClean="0"/>
              <a:t>Links</a:t>
            </a:r>
            <a:endParaRPr lang="de-DE" sz="3200" dirty="0"/>
          </a:p>
        </p:txBody>
      </p:sp>
      <p:sp>
        <p:nvSpPr>
          <p:cNvPr id="4" name="Rechteck 3"/>
          <p:cNvSpPr/>
          <p:nvPr/>
        </p:nvSpPr>
        <p:spPr>
          <a:xfrm>
            <a:off x="467544" y="1340769"/>
            <a:ext cx="8208912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0" indent="-27720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 pitchFamily="34" charset="0"/>
              <a:buChar char="•"/>
            </a:pPr>
            <a:r>
              <a:rPr lang="de-DE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Webseite: </a:t>
            </a:r>
            <a:r>
              <a:rPr lang="de-DE" sz="1600" dirty="0" smtClean="0">
                <a:hlinkClick r:id="rId2"/>
              </a:rPr>
              <a:t>https://laragon.org/docs/</a:t>
            </a:r>
            <a:endParaRPr lang="de-DE" sz="1600" dirty="0" smtClean="0"/>
          </a:p>
          <a:p>
            <a:pPr marL="360360" indent="-27720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 pitchFamily="34" charset="0"/>
              <a:buChar char="•"/>
            </a:pPr>
            <a:r>
              <a:rPr lang="de-DE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Download: </a:t>
            </a:r>
            <a:r>
              <a:rPr lang="de-DE" sz="1600" dirty="0" smtClean="0">
                <a:hlinkClick r:id="rId3"/>
              </a:rPr>
              <a:t>https://laragon.org/download/</a:t>
            </a:r>
            <a:endParaRPr lang="de-DE" sz="1600" b="0" strike="noStrike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cs typeface="Calibri" pitchFamily="34" charset="0"/>
            </a:endParaRPr>
          </a:p>
          <a:p>
            <a:pPr marL="360360" indent="-27720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 pitchFamily="34" charset="0"/>
              <a:buChar char="•"/>
            </a:pPr>
            <a:r>
              <a:rPr lang="de-DE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Dokumentation: </a:t>
            </a:r>
            <a:r>
              <a:rPr lang="de-DE" sz="1600" dirty="0" smtClean="0">
                <a:hlinkClick r:id="rId2"/>
              </a:rPr>
              <a:t>https://laragon.org/docs/ </a:t>
            </a:r>
            <a:endParaRPr lang="de-DE" sz="1600" dirty="0" smtClean="0"/>
          </a:p>
          <a:p>
            <a:pPr marL="360360" indent="-27720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 pitchFamily="34" charset="0"/>
              <a:buChar char="•"/>
            </a:pPr>
            <a:r>
              <a:rPr lang="de-DE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Tutorial</a:t>
            </a:r>
            <a:r>
              <a:rPr lang="de-DE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 Installation weitere PHP – Version: </a:t>
            </a:r>
            <a:br>
              <a:rPr lang="de-DE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</a:br>
            <a:r>
              <a:rPr lang="de-DE" sz="1600" dirty="0" smtClean="0">
                <a:hlinkClick r:id="rId4"/>
              </a:rPr>
              <a:t>https://forum.laragon.org/topic/166/tutorial-how-to-add-another-php-version-php-7-4-updated</a:t>
            </a:r>
            <a:endParaRPr lang="de-DE" sz="16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cs typeface="Calibri" pitchFamily="34" charset="0"/>
            </a:endParaRPr>
          </a:p>
          <a:p>
            <a:pPr marL="360360" indent="-27720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 pitchFamily="34" charset="0"/>
              <a:buChar char="•"/>
            </a:pPr>
            <a:r>
              <a:rPr lang="de-DE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Tutorial</a:t>
            </a:r>
            <a:r>
              <a:rPr lang="de-DE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 Installation </a:t>
            </a:r>
            <a:r>
              <a:rPr lang="de-DE" sz="16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phpMyAdmin</a:t>
            </a:r>
            <a:r>
              <a:rPr lang="de-DE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:</a:t>
            </a:r>
            <a:br>
              <a:rPr lang="de-DE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</a:br>
            <a:r>
              <a:rPr lang="de-DE" sz="1600" dirty="0" smtClean="0">
                <a:hlinkClick r:id="rId5"/>
              </a:rPr>
              <a:t>https://forum.laragon.org/topic/98/tutorial-how-to-add-phpmyadmin </a:t>
            </a:r>
            <a:endParaRPr lang="de-DE" sz="1600" dirty="0" smtClean="0"/>
          </a:p>
          <a:p>
            <a:pPr marL="360360" indent="-27720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 pitchFamily="34" charset="0"/>
              <a:buChar char="•"/>
            </a:pPr>
            <a:r>
              <a:rPr lang="de-DE" sz="1600" dirty="0" err="1" smtClean="0"/>
              <a:t>Tutorial</a:t>
            </a:r>
            <a:r>
              <a:rPr lang="de-DE" sz="1600" dirty="0" smtClean="0"/>
              <a:t> Installation </a:t>
            </a:r>
            <a:r>
              <a:rPr lang="de-DE" sz="1600" dirty="0" err="1" smtClean="0"/>
              <a:t>ImageMagick</a:t>
            </a:r>
            <a:r>
              <a:rPr lang="de-DE" sz="1600" dirty="0" smtClean="0"/>
              <a:t>:</a:t>
            </a:r>
            <a:br>
              <a:rPr lang="de-DE" sz="1600" dirty="0" smtClean="0"/>
            </a:br>
            <a:r>
              <a:rPr lang="de-DE" sz="1600" dirty="0" smtClean="0">
                <a:hlinkClick r:id="rId6"/>
              </a:rPr>
              <a:t>https://forum.laragon.org/topic/339/tutorial-how-to-install-imagemagick</a:t>
            </a:r>
            <a:endParaRPr lang="de-DE" sz="1600" dirty="0" smtClean="0"/>
          </a:p>
          <a:p>
            <a:pPr marL="360360" indent="-277200">
              <a:lnSpc>
                <a:spcPct val="100000"/>
              </a:lnSpc>
              <a:spcBef>
                <a:spcPts val="1800"/>
              </a:spcBef>
              <a:buClr>
                <a:srgbClr val="595959"/>
              </a:buClr>
              <a:buSzPct val="80000"/>
              <a:buFont typeface="Arial" pitchFamily="34" charset="0"/>
              <a:buChar char="•"/>
            </a:pPr>
            <a:r>
              <a:rPr lang="de-DE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Dokumentation in ähnlicher Form wie die </a:t>
            </a:r>
            <a:r>
              <a:rPr lang="de-DE" sz="1600" spc="-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hier gezeigte </a:t>
            </a:r>
            <a:r>
              <a:rPr lang="de-DE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Migration:</a:t>
            </a:r>
            <a:br>
              <a:rPr lang="de-DE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</a:br>
            <a:r>
              <a:rPr lang="de-DE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  <a:hlinkClick r:id="rId7"/>
              </a:rPr>
              <a:t>https://haurand.com/laragon-als-lokaler-server-fuer-eine-wordpress-seite/</a:t>
            </a:r>
            <a:r>
              <a:rPr lang="de-DE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  <a:t> </a:t>
            </a:r>
            <a:br>
              <a:rPr lang="de-DE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</a:rPr>
            </a:br>
            <a:r>
              <a:rPr lang="de-DE" sz="16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cs typeface="Calibri" pitchFamily="34" charset="0"/>
                <a:hlinkClick r:id="rId8"/>
              </a:rPr>
              <a:t>https://haurand.com/wordpress-all-in-one-wp-migration/ </a:t>
            </a:r>
            <a:endParaRPr lang="de-DE" sz="1600" b="0" strike="noStrike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1187640" y="2781000"/>
            <a:ext cx="6516000" cy="1527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274320" indent="-227880" algn="ctr">
              <a:lnSpc>
                <a:spcPct val="100000"/>
              </a:lnSpc>
              <a:spcBef>
                <a:spcPts val="1800"/>
              </a:spcBef>
            </a:pPr>
            <a:r>
              <a:rPr lang="de-DE" sz="4800" b="0" strike="noStrike" spc="-1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Franklin Gothic Medium"/>
              </a:rPr>
              <a:t>Danke </a:t>
            </a:r>
            <a:endParaRPr lang="de-DE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TF02895266</Template>
  <TotalTime>0</TotalTime>
  <Words>150</Words>
  <Application>Microsoft Office PowerPoint</Application>
  <PresentationFormat>Bildschirmpräsentation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Office Theme</vt:lpstr>
      <vt:lpstr>Folie 1</vt:lpstr>
      <vt:lpstr> </vt:lpstr>
      <vt:lpstr>Warum Laragon ?</vt:lpstr>
      <vt:lpstr>Fallbeispiel</vt:lpstr>
      <vt:lpstr>Links</vt:lpstr>
      <vt:lpstr>Folie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Wordpress SEO</dc:title>
  <dc:creator>Gerhards</dc:creator>
  <cp:lastModifiedBy>Gerhards</cp:lastModifiedBy>
  <cp:revision>95</cp:revision>
  <dcterms:created xsi:type="dcterms:W3CDTF">2019-08-30T07:39:07Z</dcterms:created>
  <dcterms:modified xsi:type="dcterms:W3CDTF">2020-07-23T07:35:58Z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Bildschirmpräsentation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13</vt:i4>
  </property>
</Properties>
</file>